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</p:sldIdLst>
  <p:sldSz cx="9144000" cy="6858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" Target="slides/slide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3200" b="1"/>
              <a:t>Karma AI — Demo Presentation</a:t>
            </a:r>
          </a:p>
          <a:p>
            <a:r>
              <a:t>Turn daily work into company intelligence</a:t>
            </a:r>
          </a:p>
          <a:p>
            <a:r>
              <a:t>Placeholder deck — replace with the final demo presentation</a:t>
            </a:r>
          </a:p>
        </p:txBody>
      </p:sp>
    </p:spTree>
  </p:cSld>
</p:sld>
</file>